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74"/>
  </p:normalViewPr>
  <p:slideViewPr>
    <p:cSldViewPr snapToGrid="0" snapToObjects="1">
      <p:cViewPr varScale="1">
        <p:scale>
          <a:sx n="143" d="100"/>
          <a:sy n="143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1070-386F-0845-92B9-CBF043659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F9495-7B4A-5D4C-98F2-EF595CE14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EAAB-C95C-CD4B-91D0-EBDAE863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09E8-9935-6641-8FB6-20E1A10A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5CBF-B44B-434E-9618-B4016B2E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C145-4026-004F-A69C-E9467B5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120ED-CCAF-6E41-9D55-7476AC47A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5807-03DF-FB4E-8B65-9EEE78C57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1D615-9F1E-5D40-A3E9-9BCAB60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5E6C7-622B-EC48-9D57-91274BC3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0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AB027-C3FB-4E46-A5E9-B23571508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A25C6-C117-9046-9215-61499CE6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96E8D-766D-C94C-9D17-DC5F301B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3C98A-A858-8443-BA1A-A6FB0EBC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F7EAE-F2EB-9F48-A922-0D2AC5E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48F2-8B7B-8B44-B4B6-BAD1CF29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BD74-B32D-A54B-8374-3B323192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A6E34-5675-5342-975A-E7ED3FAF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DB424-B7D0-EB47-BCEE-2EF79848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B798-62EE-F74B-9BE3-650DC6AF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9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2F8D-7A3D-E34F-A2B5-ADBE0027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71E0E-6F50-7C43-BDC9-59B9F1AA9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292C7-A68D-054E-8C9B-E15851FB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2B6A2-6F7D-7742-A7C7-BA3C14C3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3E262-054D-D64A-8EDB-B14A0EF3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0ED6-4E76-3C43-9CBE-7B44874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6320-470D-C64F-AB04-DC1990037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F34E-79AD-504D-AD00-453CE8975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9D83A-390F-1048-BFC8-31239F3D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B9B16-A4D1-B24F-9848-737A5842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3972-BB7F-814C-9AE6-A5132546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8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0C20-743E-2044-9571-E4D22CDF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CF8B7-D455-5643-A846-A368C6B26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3B4AD-02D9-E642-8597-3DEECA02D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9990B-432A-6643-BA0B-EEEED89E5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9D7D2-811C-4A4D-9805-AE3A60D77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C19C2-7D53-DD4E-8D1D-EAF1067B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BFC28C-0FDA-BD4E-B76A-8D0DF62D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56D03-9FB5-BD4F-91E5-882A5CA2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2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2C98-47C5-6747-8E0D-C425E33D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7BB53-0420-D345-B4E3-81FA39BD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915B3-064F-2B40-A940-1CF9AC14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25713-10A1-D54C-9148-4485B841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FE085-2D3C-C342-B2EA-C3EBE120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E4483-8ABF-D048-AE9C-6F85D5FE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0FDDD-EF94-7C4D-A8D8-F7F9994C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E189-BBE2-F84D-9261-9D9278BF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D653F-873F-3246-B82C-585C9E426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7A45-7777-C74E-AC35-45AB2D97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07868-0423-FE48-9084-2D24CB2B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2D12-3C5B-624D-B2A6-7225C037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000EF-E8B3-F84C-BECB-92D633E7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6333-5F77-CA4C-934E-9254EF9B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2E2DF-25F7-2044-B45B-6818C5C70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565E0-D207-9B47-9589-D25C34A3C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90303-D3BE-5B4A-A4D1-239D9E42C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701B5-CBF2-7645-911F-FC834749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0D11-7622-0240-A705-FEAB487D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2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CBD95-A399-3F4E-A73F-04E17765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C7CC-B504-234D-AFC4-0E35E312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4657-E7B0-4A48-A64F-2EE171449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6EBFA-7100-A64C-BB32-C55FAB1B3FF6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78E5A-21CA-3F44-AA12-7628E1A17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AE97-9989-6B4D-9137-395C3E81F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C90EF-9749-CE4F-905D-A064D5ABE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DE7EB-48AF-D640-93B7-DF2B29D8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" y="0"/>
            <a:ext cx="120249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F64B1-18C7-E546-B477-42A12C48A937}"/>
              </a:ext>
            </a:extLst>
          </p:cNvPr>
          <p:cNvSpPr txBox="1"/>
          <p:nvPr/>
        </p:nvSpPr>
        <p:spPr>
          <a:xfrm>
            <a:off x="6611063" y="2710329"/>
            <a:ext cx="31550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All DOC (grab samples) by site, </a:t>
            </a:r>
          </a:p>
          <a:p>
            <a:r>
              <a:rPr lang="en-US" b="1" dirty="0"/>
              <a:t>sorted by median,</a:t>
            </a:r>
          </a:p>
          <a:p>
            <a:r>
              <a:rPr lang="en-US" b="1" dirty="0"/>
              <a:t>No QA filters applied</a:t>
            </a:r>
          </a:p>
        </p:txBody>
      </p:sp>
    </p:spTree>
    <p:extLst>
      <p:ext uri="{BB962C8B-B14F-4D97-AF65-F5344CB8AC3E}">
        <p14:creationId xmlns:p14="http://schemas.microsoft.com/office/powerpoint/2010/main" val="150909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831623-8EBD-674A-BA9B-A45EDCC0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48829-FC6C-A243-9EC6-F77989AEDB28}"/>
              </a:ext>
            </a:extLst>
          </p:cNvPr>
          <p:cNvSpPr txBox="1"/>
          <p:nvPr/>
        </p:nvSpPr>
        <p:spPr>
          <a:xfrm>
            <a:off x="8504518" y="5813747"/>
            <a:ext cx="339676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All DOC (grab samples) over time,</a:t>
            </a:r>
          </a:p>
          <a:p>
            <a:r>
              <a:rPr lang="en-US" b="1" dirty="0"/>
              <a:t>No QA filters applied</a:t>
            </a:r>
          </a:p>
          <a:p>
            <a:r>
              <a:rPr lang="en-US" b="1" dirty="0"/>
              <a:t>Red lines are AOP flight dates</a:t>
            </a:r>
          </a:p>
        </p:txBody>
      </p:sp>
    </p:spTree>
    <p:extLst>
      <p:ext uri="{BB962C8B-B14F-4D97-AF65-F5344CB8AC3E}">
        <p14:creationId xmlns:p14="http://schemas.microsoft.com/office/powerpoint/2010/main" val="41049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02D21-EEEF-2544-A05D-63B20292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43" y="0"/>
            <a:ext cx="10000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2429BC-B820-7549-B5A0-08E32D97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43" y="0"/>
            <a:ext cx="10000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Hondula (US)</dc:creator>
  <cp:lastModifiedBy>Kelly Hondula (US)</cp:lastModifiedBy>
  <cp:revision>1</cp:revision>
  <dcterms:created xsi:type="dcterms:W3CDTF">2021-02-02T00:53:09Z</dcterms:created>
  <dcterms:modified xsi:type="dcterms:W3CDTF">2021-02-02T00:59:35Z</dcterms:modified>
</cp:coreProperties>
</file>